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90" d="100"/>
          <a:sy n="90" d="100"/>
        </p:scale>
        <p:origin x="-732" y="6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18.9.2013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orksheets.theteacherscorner.net/make-your-own/word-search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osmisměrka </a:t>
            </a:r>
            <a:r>
              <a:rPr lang="cs-CZ" sz="320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ČR </a:t>
            </a: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9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15. 09.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294085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VY_32_INOVACE_ZE.57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osmisměrka ČR 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</a:t>
                      </a:r>
                      <a:r>
                        <a:rPr lang="cs-CZ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ČR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IV, VI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osmisměrka slouží k procvičení okresů ČR.</a:t>
                      </a:r>
                      <a:endParaRPr lang="cs-CZ" sz="1400" baseline="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643586" y="332"/>
            <a:ext cx="5500413" cy="34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644200" y="0"/>
            <a:ext cx="5499800" cy="3455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ovéPole 8"/>
          <p:cNvSpPr txBox="1"/>
          <p:nvPr/>
        </p:nvSpPr>
        <p:spPr>
          <a:xfrm>
            <a:off x="4572000" y="5733256"/>
            <a:ext cx="4176464" cy="83099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v </a:t>
            </a:r>
            <a:r>
              <a:rPr lang="cs-CZ" sz="1600" dirty="0" err="1" smtClean="0"/>
              <a:t>osmisměrce</a:t>
            </a:r>
            <a:r>
              <a:rPr lang="cs-CZ" sz="1600" dirty="0" smtClean="0"/>
              <a:t> okresy dle těch vyznačených v mapce (jména jsou zobrazena pouze zleva doprava a naopak)</a:t>
            </a:r>
            <a:endParaRPr lang="cs-CZ" sz="1600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79512" y="3284983"/>
            <a:ext cx="4299669" cy="33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79512" y="3284984"/>
            <a:ext cx="432048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ovéPole 11"/>
          <p:cNvSpPr txBox="1"/>
          <p:nvPr/>
        </p:nvSpPr>
        <p:spPr>
          <a:xfrm>
            <a:off x="6660232" y="5193196"/>
            <a:ext cx="201622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dirty="0" smtClean="0"/>
              <a:t>kontrola správnosti</a:t>
            </a:r>
            <a:endParaRPr lang="cs-CZ" dirty="0"/>
          </a:p>
        </p:txBody>
      </p:sp>
      <p:cxnSp>
        <p:nvCxnSpPr>
          <p:cNvPr id="14" name="Přímá spojovací šipka 13"/>
          <p:cNvCxnSpPr/>
          <p:nvPr/>
        </p:nvCxnSpPr>
        <p:spPr>
          <a:xfrm flipV="1">
            <a:off x="1691680" y="1052736"/>
            <a:ext cx="4680520" cy="48965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Přímá spojovací šipka 17"/>
          <p:cNvCxnSpPr/>
          <p:nvPr/>
        </p:nvCxnSpPr>
        <p:spPr>
          <a:xfrm flipV="1">
            <a:off x="3491880" y="908720"/>
            <a:ext cx="720080" cy="41044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Přímá spojovací šipka 19"/>
          <p:cNvCxnSpPr/>
          <p:nvPr/>
        </p:nvCxnSpPr>
        <p:spPr>
          <a:xfrm flipV="1">
            <a:off x="2339752" y="1196752"/>
            <a:ext cx="3744416" cy="34563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" name="Přímá spojovací šipka 25"/>
          <p:cNvCxnSpPr/>
          <p:nvPr/>
        </p:nvCxnSpPr>
        <p:spPr>
          <a:xfrm flipV="1">
            <a:off x="4427984" y="2204864"/>
            <a:ext cx="2376264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Přímá spojovací šipka 27"/>
          <p:cNvCxnSpPr/>
          <p:nvPr/>
        </p:nvCxnSpPr>
        <p:spPr>
          <a:xfrm flipV="1">
            <a:off x="3563888" y="1484784"/>
            <a:ext cx="1656184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Přímá spojovací šipka 29"/>
          <p:cNvCxnSpPr/>
          <p:nvPr/>
        </p:nvCxnSpPr>
        <p:spPr>
          <a:xfrm flipV="1">
            <a:off x="3851920" y="2564904"/>
            <a:ext cx="1008112" cy="27363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Přímá spojovací šipka 31"/>
          <p:cNvCxnSpPr/>
          <p:nvPr/>
        </p:nvCxnSpPr>
        <p:spPr>
          <a:xfrm flipV="1">
            <a:off x="2627784" y="1700808"/>
            <a:ext cx="4032448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ovací šipka 33"/>
          <p:cNvCxnSpPr/>
          <p:nvPr/>
        </p:nvCxnSpPr>
        <p:spPr>
          <a:xfrm flipV="1">
            <a:off x="4427984" y="2276872"/>
            <a:ext cx="4320480" cy="39604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Přímá spojovací šipka 35"/>
          <p:cNvCxnSpPr/>
          <p:nvPr/>
        </p:nvCxnSpPr>
        <p:spPr>
          <a:xfrm flipV="1">
            <a:off x="3203848" y="2348880"/>
            <a:ext cx="4392488" cy="32403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3" name="Přímá spojovací šipka 42"/>
          <p:cNvCxnSpPr/>
          <p:nvPr/>
        </p:nvCxnSpPr>
        <p:spPr>
          <a:xfrm flipV="1">
            <a:off x="3563888" y="2996952"/>
            <a:ext cx="3744416" cy="35283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5" name="Přímá spojovací šipka 44"/>
          <p:cNvCxnSpPr/>
          <p:nvPr/>
        </p:nvCxnSpPr>
        <p:spPr>
          <a:xfrm flipV="1">
            <a:off x="4427984" y="764704"/>
            <a:ext cx="1080120" cy="3600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7" name="TextovéPole 56"/>
          <p:cNvSpPr txBox="1"/>
          <p:nvPr/>
        </p:nvSpPr>
        <p:spPr>
          <a:xfrm>
            <a:off x="4716016" y="5193196"/>
            <a:ext cx="129614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nápověda</a:t>
            </a:r>
            <a:endParaRPr lang="cs-CZ" dirty="0"/>
          </a:p>
        </p:txBody>
      </p:sp>
      <p:sp>
        <p:nvSpPr>
          <p:cNvPr id="58" name="TextovéPole 57">
            <a:hlinkClick r:id="rId7" action="ppaction://hlinksldjump"/>
          </p:cNvPr>
          <p:cNvSpPr txBox="1"/>
          <p:nvPr/>
        </p:nvSpPr>
        <p:spPr>
          <a:xfrm>
            <a:off x="8135888" y="0"/>
            <a:ext cx="1008112" cy="33855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Word Search Maker</a:t>
            </a:r>
            <a:r>
              <a:rPr lang="cs-CZ" sz="2000" dirty="0" smtClean="0"/>
              <a:t> Free.</a:t>
            </a:r>
            <a:r>
              <a:rPr lang="en-US" sz="2000" dirty="0" smtClean="0"/>
              <a:t> [online]. [cit. 2013-09-16]. </a:t>
            </a:r>
            <a:r>
              <a:rPr lang="en-US" sz="2000" dirty="0" err="1" smtClean="0"/>
              <a:t>Dostupné</a:t>
            </a:r>
            <a:r>
              <a:rPr lang="en-US" sz="2000" dirty="0" smtClean="0"/>
              <a:t> z: </a:t>
            </a:r>
            <a:r>
              <a:rPr lang="en-US" sz="2000" dirty="0" smtClean="0">
                <a:hlinkClick r:id="rId3"/>
              </a:rPr>
              <a:t>http://</a:t>
            </a:r>
            <a:r>
              <a:rPr lang="en-US" sz="2000" dirty="0" err="1" smtClean="0">
                <a:hlinkClick r:id="rId3"/>
              </a:rPr>
              <a:t>worksheets.theteacherscorner.net</a:t>
            </a:r>
            <a:r>
              <a:rPr lang="en-US" sz="2000" dirty="0" smtClean="0">
                <a:hlinkClick r:id="rId3"/>
              </a:rPr>
              <a:t>/make-your-own/word-search/</a:t>
            </a:r>
            <a:endParaRPr lang="cs-CZ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pl-PL" sz="2000" dirty="0" smtClean="0"/>
              <a:t>Okresy v Česku. [online]. [cit. 2013-09-16]. Dostupné z: http://cs.wikipedia.org/wiki/Okresy_v_%C4%8Cesku </a:t>
            </a:r>
          </a:p>
          <a:p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1130</TotalTime>
  <Words>155</Words>
  <Application>Microsoft Office PowerPoint</Application>
  <PresentationFormat>Předvádění na obrazovce (4:3)</PresentationFormat>
  <Paragraphs>42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182</cp:revision>
  <dcterms:created xsi:type="dcterms:W3CDTF">2013-04-06T11:19:09Z</dcterms:created>
  <dcterms:modified xsi:type="dcterms:W3CDTF">2013-09-18T15:12:29Z</dcterms:modified>
</cp:coreProperties>
</file>